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0" r:id="rId3"/>
  </p:sldIdLst>
  <p:sldSz cx="12192000" cy="16256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94660"/>
  </p:normalViewPr>
  <p:slideViewPr>
    <p:cSldViewPr snapToGrid="0">
      <p:cViewPr varScale="1">
        <p:scale>
          <a:sx n="49" d="100"/>
          <a:sy n="49" d="100"/>
        </p:scale>
        <p:origin x="233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B627-6923-4E2F-9930-0F758D0A836E}" type="datetimeFigureOut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5FE0-38C2-4799-904C-03AB8A76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28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B627-6923-4E2F-9930-0F758D0A836E}" type="datetimeFigureOut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5FE0-38C2-4799-904C-03AB8A76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06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B627-6923-4E2F-9930-0F758D0A836E}" type="datetimeFigureOut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5FE0-38C2-4799-904C-03AB8A76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01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B627-6923-4E2F-9930-0F758D0A836E}" type="datetimeFigureOut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5FE0-38C2-4799-904C-03AB8A76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998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82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B627-6923-4E2F-9930-0F758D0A836E}" type="datetimeFigureOut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5FE0-38C2-4799-904C-03AB8A76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96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B627-6923-4E2F-9930-0F758D0A836E}" type="datetimeFigureOut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5FE0-38C2-4799-904C-03AB8A76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820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B627-6923-4E2F-9930-0F758D0A836E}" type="datetimeFigureOut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5FE0-38C2-4799-904C-03AB8A76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82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B627-6923-4E2F-9930-0F758D0A836E}" type="datetimeFigureOut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5FE0-38C2-4799-904C-03AB8A76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5431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B627-6923-4E2F-9930-0F758D0A836E}" type="datetimeFigureOut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5FE0-38C2-4799-904C-03AB8A76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036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B627-6923-4E2F-9930-0F758D0A836E}" type="datetimeFigureOut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5FE0-38C2-4799-904C-03AB8A76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469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B627-6923-4E2F-9930-0F758D0A836E}" type="datetimeFigureOut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5FE0-38C2-4799-904C-03AB8A76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923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16B627-6923-4E2F-9930-0F758D0A836E}" type="datetimeFigureOut">
              <a:rPr kumimoji="1" lang="ja-JP" altLang="en-US" smtClean="0"/>
              <a:t>2025/8/4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F25FE0-38C2-4799-904C-03AB8A76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52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EB430-248D-EF3D-CFB0-583D8A80E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8B35AD1-C84E-40AD-92FA-8AA949475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7" y="3045007"/>
            <a:ext cx="5695619" cy="498490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E415B4C-77AC-D4BB-3102-FD9363E41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7" y="10928106"/>
            <a:ext cx="12082101" cy="490898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B3CB28B-1C29-EFE6-4A6C-6C6475CA8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0869" y="4367680"/>
            <a:ext cx="5491131" cy="3795137"/>
          </a:xfrm>
          <a:prstGeom prst="rect">
            <a:avLst/>
          </a:prstGeom>
        </p:spPr>
      </p:pic>
      <p:sp>
        <p:nvSpPr>
          <p:cNvPr id="10" name="十字形 9">
            <a:extLst>
              <a:ext uri="{FF2B5EF4-FFF2-40B4-BE49-F238E27FC236}">
                <a16:creationId xmlns:a16="http://schemas.microsoft.com/office/drawing/2014/main" id="{2495965C-2B8D-8941-7F30-19F91896DC5D}"/>
              </a:ext>
            </a:extLst>
          </p:cNvPr>
          <p:cNvSpPr/>
          <p:nvPr/>
        </p:nvSpPr>
        <p:spPr>
          <a:xfrm>
            <a:off x="5705947" y="5537462"/>
            <a:ext cx="746449" cy="727787"/>
          </a:xfrm>
          <a:prstGeom prst="plus">
            <a:avLst>
              <a:gd name="adj" fmla="val 3520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D15592E-2357-5F0D-124D-250C3E6CD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212490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7477DFC-83DF-3F93-2E1E-0FEF742B11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2955" y="2512054"/>
            <a:ext cx="3346581" cy="138112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608E707-4533-A86B-C819-9AAE3E419A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4190" y="8513895"/>
            <a:ext cx="3574256" cy="219329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1628E05-A87F-F32F-5559-C639901D2D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1886" y="8421057"/>
            <a:ext cx="2877973" cy="222810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9FB9BCA-BAC3-8BDF-8E4E-928DA4AC0F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848" y="8542906"/>
            <a:ext cx="2703902" cy="213527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8C5085B-A62A-790B-02A5-85E75E45FC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5441" y="9006536"/>
            <a:ext cx="2834418" cy="170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64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6BE5F-3852-E1CC-9CE6-5D71C165E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06DDA2C-4377-E8EC-691D-51743E5CD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3427"/>
            <a:ext cx="7403280" cy="647948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DC8F4CE-0C30-D7B2-D936-87EDFA600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6" y="2734086"/>
            <a:ext cx="8429144" cy="5825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十字形 9">
            <a:extLst>
              <a:ext uri="{FF2B5EF4-FFF2-40B4-BE49-F238E27FC236}">
                <a16:creationId xmlns:a16="http://schemas.microsoft.com/office/drawing/2014/main" id="{6BDA8075-B95A-7793-B8F0-49168A4BE3B3}"/>
              </a:ext>
            </a:extLst>
          </p:cNvPr>
          <p:cNvSpPr/>
          <p:nvPr/>
        </p:nvSpPr>
        <p:spPr>
          <a:xfrm>
            <a:off x="5400350" y="8128000"/>
            <a:ext cx="746449" cy="727787"/>
          </a:xfrm>
          <a:prstGeom prst="plus">
            <a:avLst>
              <a:gd name="adj" fmla="val 3520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772777FF-C4D6-9BC0-6B47-AF9AEC327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6" y="963749"/>
            <a:ext cx="3869829" cy="1597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110941A-9CAC-5D22-4074-68C4A8DA1B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6692" y="11967201"/>
            <a:ext cx="4579586" cy="2747752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4256CB20-5EE4-71ED-5AEE-4F806190A5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7609" y="14876306"/>
            <a:ext cx="4892306" cy="1271494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66CDE919-D1FF-9863-F1BF-02B81B9B636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35482" b="1205"/>
          <a:stretch>
            <a:fillRect/>
          </a:stretch>
        </p:blipFill>
        <p:spPr>
          <a:xfrm>
            <a:off x="8588337" y="2783904"/>
            <a:ext cx="3607407" cy="1034962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1623D67B-B54B-CA85-44FE-111A9501576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35189"/>
          <a:stretch>
            <a:fillRect/>
          </a:stretch>
        </p:blipFill>
        <p:spPr>
          <a:xfrm>
            <a:off x="8508679" y="5684511"/>
            <a:ext cx="3659999" cy="1050051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DAC7AD33-BEB7-0FC2-C0D4-A8CAB7285F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0127" y="4174109"/>
            <a:ext cx="1885112" cy="1146776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4BA06EC6-B01D-80B8-08DC-BBF2FCBECA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70127" y="7098188"/>
            <a:ext cx="1800891" cy="117696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FE6B21BB-B4A5-FA4E-771B-739EDB00AD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92942" y="9005293"/>
            <a:ext cx="4579586" cy="2750774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E038401D-F85B-20C1-1BEB-14180F852B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5666" y="114630"/>
            <a:ext cx="2865184" cy="98490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8DFA9EB-127E-B2AA-BD37-4B8A3AD1349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00350" y="1251174"/>
            <a:ext cx="5380571" cy="55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67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A6BBE78264C5D4287C8FB56DF52A89C" ma:contentTypeVersion="4" ma:contentTypeDescription="新しいドキュメントを作成します。" ma:contentTypeScope="" ma:versionID="eeb31d0a29a45f4e83a89c16c4bee000">
  <xsd:schema xmlns:xsd="http://www.w3.org/2001/XMLSchema" xmlns:xs="http://www.w3.org/2001/XMLSchema" xmlns:p="http://schemas.microsoft.com/office/2006/metadata/properties" xmlns:ns2="780b336b-32f8-42c9-94f6-17888d381500" targetNamespace="http://schemas.microsoft.com/office/2006/metadata/properties" ma:root="true" ma:fieldsID="7513c85f85aa0249520414c6cef901fe" ns2:_="">
    <xsd:import namespace="780b336b-32f8-42c9-94f6-17888d3815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0b336b-32f8-42c9-94f6-17888d3815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918FF5-779C-4CE6-A57D-B991EA91D2C9}"/>
</file>

<file path=customXml/itemProps2.xml><?xml version="1.0" encoding="utf-8"?>
<ds:datastoreItem xmlns:ds="http://schemas.openxmlformats.org/officeDocument/2006/customXml" ds:itemID="{E93DC944-E86D-4078-BFF5-2634344F4168}"/>
</file>

<file path=customXml/itemProps3.xml><?xml version="1.0" encoding="utf-8"?>
<ds:datastoreItem xmlns:ds="http://schemas.openxmlformats.org/officeDocument/2006/customXml" ds:itemID="{92984DCE-A8B6-4334-8619-58A5D110BB3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586</TotalTime>
  <Words>0</Words>
  <Application>Microsoft Office PowerPoint</Application>
  <PresentationFormat>ユーザー設定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MORI KEN (森 賢)</dc:creator>
  <cp:lastModifiedBy>Jougan Yoshiki (城岸 良紀)</cp:lastModifiedBy>
  <cp:revision>8</cp:revision>
  <cp:lastPrinted>2025-07-25T02:23:12Z</cp:lastPrinted>
  <dcterms:created xsi:type="dcterms:W3CDTF">2025-07-25T00:34:56Z</dcterms:created>
  <dcterms:modified xsi:type="dcterms:W3CDTF">2025-08-04T01:45:28Z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0x010100BA6BBE78264C5D4287C8FB56DF52A89C</vt:lpwstr>
  </property>
</Properties>
</file>